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73EBE-5B08-4DEE-B50B-D60BA7BDD085}" type="datetimeFigureOut">
              <a:rPr lang="en-US" smtClean="0"/>
              <a:t>7/25/2022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49517-0BFD-43DB-9719-0B4D5D556400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49517-0BFD-43DB-9719-0B4D5D556400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67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16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704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06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507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83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960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2286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821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921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233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23936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6185" y="2534630"/>
            <a:ext cx="4819633" cy="749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8396" y="3602768"/>
            <a:ext cx="4535208" cy="1422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98727" cy="77204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0693400" cy="7699664"/>
            <a:chOff x="1569333" y="1641636"/>
            <a:chExt cx="7553325" cy="4276725"/>
          </a:xfrm>
        </p:grpSpPr>
        <p:sp>
          <p:nvSpPr>
            <p:cNvPr id="3" name="object 3"/>
            <p:cNvSpPr/>
            <p:nvPr/>
          </p:nvSpPr>
          <p:spPr>
            <a:xfrm>
              <a:off x="1569333" y="1641636"/>
              <a:ext cx="7553325" cy="4276725"/>
            </a:xfrm>
            <a:custGeom>
              <a:avLst/>
              <a:gdLst/>
              <a:ahLst/>
              <a:cxnLst/>
              <a:rect l="l" t="t" r="r" b="b"/>
              <a:pathLst>
                <a:path w="7553325" h="4276725">
                  <a:moveTo>
                    <a:pt x="7553328" y="0"/>
                  </a:moveTo>
                  <a:lnTo>
                    <a:pt x="0" y="0"/>
                  </a:lnTo>
                  <a:lnTo>
                    <a:pt x="0" y="4276723"/>
                  </a:lnTo>
                  <a:lnTo>
                    <a:pt x="7553328" y="4276723"/>
                  </a:lnTo>
                  <a:lnTo>
                    <a:pt x="7553328" y="0"/>
                  </a:lnTo>
                  <a:close/>
                </a:path>
              </a:pathLst>
            </a:custGeom>
            <a:solidFill>
              <a:srgbClr val="FFF8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00056" y="1923976"/>
              <a:ext cx="4692015" cy="668655"/>
            </a:xfrm>
            <a:custGeom>
              <a:avLst/>
              <a:gdLst/>
              <a:ahLst/>
              <a:cxnLst/>
              <a:rect l="l" t="t" r="r" b="b"/>
              <a:pathLst>
                <a:path w="4692015" h="668655">
                  <a:moveTo>
                    <a:pt x="576072" y="237744"/>
                  </a:moveTo>
                  <a:lnTo>
                    <a:pt x="449072" y="237744"/>
                  </a:lnTo>
                  <a:lnTo>
                    <a:pt x="449072" y="321056"/>
                  </a:lnTo>
                  <a:lnTo>
                    <a:pt x="196087" y="321056"/>
                  </a:lnTo>
                  <a:lnTo>
                    <a:pt x="196087" y="386078"/>
                  </a:lnTo>
                  <a:lnTo>
                    <a:pt x="449072" y="386078"/>
                  </a:lnTo>
                  <a:lnTo>
                    <a:pt x="449072" y="668528"/>
                  </a:lnTo>
                  <a:lnTo>
                    <a:pt x="576072" y="668528"/>
                  </a:lnTo>
                  <a:lnTo>
                    <a:pt x="576072" y="237744"/>
                  </a:lnTo>
                  <a:close/>
                </a:path>
                <a:path w="4692015" h="668655">
                  <a:moveTo>
                    <a:pt x="871729" y="237744"/>
                  </a:moveTo>
                  <a:lnTo>
                    <a:pt x="744727" y="237744"/>
                  </a:lnTo>
                  <a:lnTo>
                    <a:pt x="744727" y="668528"/>
                  </a:lnTo>
                  <a:lnTo>
                    <a:pt x="871729" y="668528"/>
                  </a:lnTo>
                  <a:lnTo>
                    <a:pt x="871729" y="237744"/>
                  </a:lnTo>
                  <a:close/>
                </a:path>
                <a:path w="4692015" h="668655">
                  <a:moveTo>
                    <a:pt x="1340103" y="560830"/>
                  </a:moveTo>
                  <a:lnTo>
                    <a:pt x="1213102" y="560830"/>
                  </a:lnTo>
                  <a:lnTo>
                    <a:pt x="1213102" y="668528"/>
                  </a:lnTo>
                  <a:lnTo>
                    <a:pt x="1340103" y="668528"/>
                  </a:lnTo>
                  <a:lnTo>
                    <a:pt x="1340103" y="560830"/>
                  </a:lnTo>
                  <a:close/>
                </a:path>
                <a:path w="4692015" h="668655">
                  <a:moveTo>
                    <a:pt x="1868425" y="394208"/>
                  </a:moveTo>
                  <a:lnTo>
                    <a:pt x="1741424" y="394208"/>
                  </a:lnTo>
                  <a:lnTo>
                    <a:pt x="1741424" y="668528"/>
                  </a:lnTo>
                  <a:lnTo>
                    <a:pt x="1868425" y="668528"/>
                  </a:lnTo>
                  <a:lnTo>
                    <a:pt x="1868425" y="394208"/>
                  </a:lnTo>
                  <a:close/>
                </a:path>
                <a:path w="4692015" h="668655">
                  <a:moveTo>
                    <a:pt x="114808" y="359662"/>
                  </a:moveTo>
                  <a:lnTo>
                    <a:pt x="74168" y="359662"/>
                  </a:lnTo>
                  <a:lnTo>
                    <a:pt x="14224" y="393362"/>
                  </a:lnTo>
                  <a:lnTo>
                    <a:pt x="43179" y="456606"/>
                  </a:lnTo>
                  <a:lnTo>
                    <a:pt x="87375" y="519851"/>
                  </a:lnTo>
                  <a:lnTo>
                    <a:pt x="124777" y="559664"/>
                  </a:lnTo>
                  <a:lnTo>
                    <a:pt x="161798" y="588411"/>
                  </a:lnTo>
                  <a:lnTo>
                    <a:pt x="198437" y="606077"/>
                  </a:lnTo>
                  <a:lnTo>
                    <a:pt x="234694" y="612648"/>
                  </a:lnTo>
                  <a:lnTo>
                    <a:pt x="275336" y="612648"/>
                  </a:lnTo>
                  <a:lnTo>
                    <a:pt x="318768" y="607312"/>
                  </a:lnTo>
                  <a:lnTo>
                    <a:pt x="367345" y="582106"/>
                  </a:lnTo>
                  <a:lnTo>
                    <a:pt x="401746" y="532382"/>
                  </a:lnTo>
                  <a:lnTo>
                    <a:pt x="245873" y="532382"/>
                  </a:lnTo>
                  <a:lnTo>
                    <a:pt x="225107" y="522858"/>
                  </a:lnTo>
                  <a:lnTo>
                    <a:pt x="187007" y="489329"/>
                  </a:lnTo>
                  <a:lnTo>
                    <a:pt x="136145" y="412496"/>
                  </a:lnTo>
                  <a:lnTo>
                    <a:pt x="118807" y="372109"/>
                  </a:lnTo>
                  <a:lnTo>
                    <a:pt x="114808" y="359662"/>
                  </a:lnTo>
                  <a:close/>
                </a:path>
                <a:path w="4692015" h="668655">
                  <a:moveTo>
                    <a:pt x="1136901" y="282445"/>
                  </a:moveTo>
                  <a:lnTo>
                    <a:pt x="1096261" y="282445"/>
                  </a:lnTo>
                  <a:lnTo>
                    <a:pt x="1066258" y="285809"/>
                  </a:lnTo>
                  <a:lnTo>
                    <a:pt x="1015205" y="306569"/>
                  </a:lnTo>
                  <a:lnTo>
                    <a:pt x="977041" y="344858"/>
                  </a:lnTo>
                  <a:lnTo>
                    <a:pt x="957484" y="394208"/>
                  </a:lnTo>
                  <a:lnTo>
                    <a:pt x="955039" y="422654"/>
                  </a:lnTo>
                  <a:lnTo>
                    <a:pt x="958087" y="453613"/>
                  </a:lnTo>
                  <a:lnTo>
                    <a:pt x="982470" y="507784"/>
                  </a:lnTo>
                  <a:lnTo>
                    <a:pt x="1026031" y="548169"/>
                  </a:lnTo>
                  <a:lnTo>
                    <a:pt x="1078863" y="568675"/>
                  </a:lnTo>
                  <a:lnTo>
                    <a:pt x="1109469" y="572008"/>
                  </a:lnTo>
                  <a:lnTo>
                    <a:pt x="1182621" y="572008"/>
                  </a:lnTo>
                  <a:lnTo>
                    <a:pt x="1190940" y="569879"/>
                  </a:lnTo>
                  <a:lnTo>
                    <a:pt x="1198624" y="567307"/>
                  </a:lnTo>
                  <a:lnTo>
                    <a:pt x="1205673" y="564291"/>
                  </a:lnTo>
                  <a:lnTo>
                    <a:pt x="1212088" y="560830"/>
                  </a:lnTo>
                  <a:lnTo>
                    <a:pt x="1340103" y="560830"/>
                  </a:lnTo>
                  <a:lnTo>
                    <a:pt x="1340103" y="503936"/>
                  </a:lnTo>
                  <a:lnTo>
                    <a:pt x="1142492" y="503936"/>
                  </a:lnTo>
                  <a:lnTo>
                    <a:pt x="1134772" y="501903"/>
                  </a:lnTo>
                  <a:lnTo>
                    <a:pt x="1099479" y="479549"/>
                  </a:lnTo>
                  <a:lnTo>
                    <a:pt x="1080008" y="435863"/>
                  </a:lnTo>
                  <a:lnTo>
                    <a:pt x="1080057" y="423312"/>
                  </a:lnTo>
                  <a:lnTo>
                    <a:pt x="1090505" y="381761"/>
                  </a:lnTo>
                  <a:lnTo>
                    <a:pt x="1125051" y="354582"/>
                  </a:lnTo>
                  <a:lnTo>
                    <a:pt x="1213102" y="354582"/>
                  </a:lnTo>
                  <a:lnTo>
                    <a:pt x="1213102" y="305343"/>
                  </a:lnTo>
                  <a:lnTo>
                    <a:pt x="1171922" y="288130"/>
                  </a:lnTo>
                  <a:lnTo>
                    <a:pt x="1142776" y="282668"/>
                  </a:lnTo>
                  <a:lnTo>
                    <a:pt x="1136901" y="282445"/>
                  </a:lnTo>
                  <a:close/>
                </a:path>
                <a:path w="4692015" h="668655">
                  <a:moveTo>
                    <a:pt x="384048" y="386078"/>
                  </a:moveTo>
                  <a:lnTo>
                    <a:pt x="271270" y="386078"/>
                  </a:lnTo>
                  <a:lnTo>
                    <a:pt x="276350" y="394208"/>
                  </a:lnTo>
                  <a:lnTo>
                    <a:pt x="280414" y="399288"/>
                  </a:lnTo>
                  <a:lnTo>
                    <a:pt x="287526" y="416305"/>
                  </a:lnTo>
                  <a:lnTo>
                    <a:pt x="292606" y="432815"/>
                  </a:lnTo>
                  <a:lnTo>
                    <a:pt x="295655" y="448817"/>
                  </a:lnTo>
                  <a:lnTo>
                    <a:pt x="296672" y="464310"/>
                  </a:lnTo>
                  <a:lnTo>
                    <a:pt x="296661" y="473518"/>
                  </a:lnTo>
                  <a:lnTo>
                    <a:pt x="280986" y="511173"/>
                  </a:lnTo>
                  <a:lnTo>
                    <a:pt x="245873" y="532382"/>
                  </a:lnTo>
                  <a:lnTo>
                    <a:pt x="401746" y="532382"/>
                  </a:lnTo>
                  <a:lnTo>
                    <a:pt x="407479" y="518929"/>
                  </a:lnTo>
                  <a:lnTo>
                    <a:pt x="412496" y="476164"/>
                  </a:lnTo>
                  <a:lnTo>
                    <a:pt x="408430" y="442634"/>
                  </a:lnTo>
                  <a:lnTo>
                    <a:pt x="398272" y="410292"/>
                  </a:lnTo>
                  <a:lnTo>
                    <a:pt x="392173" y="400302"/>
                  </a:lnTo>
                  <a:lnTo>
                    <a:pt x="384048" y="386078"/>
                  </a:lnTo>
                  <a:close/>
                </a:path>
                <a:path w="4692015" h="668655">
                  <a:moveTo>
                    <a:pt x="1340103" y="237744"/>
                  </a:moveTo>
                  <a:lnTo>
                    <a:pt x="1213102" y="237744"/>
                  </a:lnTo>
                  <a:lnTo>
                    <a:pt x="1213102" y="305343"/>
                  </a:lnTo>
                  <a:lnTo>
                    <a:pt x="1214118" y="305817"/>
                  </a:lnTo>
                  <a:lnTo>
                    <a:pt x="1235456" y="314961"/>
                  </a:lnTo>
                  <a:lnTo>
                    <a:pt x="1213102" y="364902"/>
                  </a:lnTo>
                  <a:lnTo>
                    <a:pt x="1213102" y="466344"/>
                  </a:lnTo>
                  <a:lnTo>
                    <a:pt x="1208240" y="471296"/>
                  </a:lnTo>
                  <a:lnTo>
                    <a:pt x="1170094" y="495806"/>
                  </a:lnTo>
                  <a:lnTo>
                    <a:pt x="1142492" y="503936"/>
                  </a:lnTo>
                  <a:lnTo>
                    <a:pt x="1340103" y="503936"/>
                  </a:lnTo>
                  <a:lnTo>
                    <a:pt x="1340103" y="237744"/>
                  </a:lnTo>
                  <a:close/>
                </a:path>
                <a:path w="4692015" h="668655">
                  <a:moveTo>
                    <a:pt x="1868425" y="237744"/>
                  </a:moveTo>
                  <a:lnTo>
                    <a:pt x="1741424" y="237744"/>
                  </a:lnTo>
                  <a:lnTo>
                    <a:pt x="1741424" y="325120"/>
                  </a:lnTo>
                  <a:lnTo>
                    <a:pt x="1533142" y="325120"/>
                  </a:lnTo>
                  <a:lnTo>
                    <a:pt x="1484377" y="335448"/>
                  </a:lnTo>
                  <a:lnTo>
                    <a:pt x="1452881" y="365253"/>
                  </a:lnTo>
                  <a:lnTo>
                    <a:pt x="1445817" y="398526"/>
                  </a:lnTo>
                  <a:lnTo>
                    <a:pt x="1445831" y="406365"/>
                  </a:lnTo>
                  <a:lnTo>
                    <a:pt x="1462025" y="448563"/>
                  </a:lnTo>
                  <a:lnTo>
                    <a:pt x="1500632" y="480568"/>
                  </a:lnTo>
                  <a:lnTo>
                    <a:pt x="1529078" y="485648"/>
                  </a:lnTo>
                  <a:lnTo>
                    <a:pt x="1569718" y="485648"/>
                  </a:lnTo>
                  <a:lnTo>
                    <a:pt x="1611883" y="474979"/>
                  </a:lnTo>
                  <a:lnTo>
                    <a:pt x="1633726" y="435863"/>
                  </a:lnTo>
                  <a:lnTo>
                    <a:pt x="1633726" y="394208"/>
                  </a:lnTo>
                  <a:lnTo>
                    <a:pt x="1868425" y="394208"/>
                  </a:lnTo>
                  <a:lnTo>
                    <a:pt x="1868425" y="237744"/>
                  </a:lnTo>
                  <a:close/>
                </a:path>
                <a:path w="4692015" h="668655">
                  <a:moveTo>
                    <a:pt x="1213102" y="354582"/>
                  </a:moveTo>
                  <a:lnTo>
                    <a:pt x="1125051" y="354582"/>
                  </a:lnTo>
                  <a:lnTo>
                    <a:pt x="1135209" y="357632"/>
                  </a:lnTo>
                  <a:lnTo>
                    <a:pt x="1146553" y="361696"/>
                  </a:lnTo>
                  <a:lnTo>
                    <a:pt x="1156715" y="365760"/>
                  </a:lnTo>
                  <a:lnTo>
                    <a:pt x="1169924" y="369825"/>
                  </a:lnTo>
                  <a:lnTo>
                    <a:pt x="1210899" y="369825"/>
                  </a:lnTo>
                  <a:lnTo>
                    <a:pt x="1213102" y="364902"/>
                  </a:lnTo>
                  <a:lnTo>
                    <a:pt x="1213102" y="354582"/>
                  </a:lnTo>
                  <a:close/>
                </a:path>
                <a:path w="4692015" h="668655">
                  <a:moveTo>
                    <a:pt x="1213102" y="305343"/>
                  </a:moveTo>
                  <a:lnTo>
                    <a:pt x="1213102" y="364902"/>
                  </a:lnTo>
                  <a:lnTo>
                    <a:pt x="1235456" y="314961"/>
                  </a:lnTo>
                  <a:lnTo>
                    <a:pt x="1214118" y="305817"/>
                  </a:lnTo>
                  <a:lnTo>
                    <a:pt x="1213102" y="305343"/>
                  </a:lnTo>
                  <a:close/>
                </a:path>
                <a:path w="4692015" h="668655">
                  <a:moveTo>
                    <a:pt x="636015" y="172717"/>
                  </a:moveTo>
                  <a:lnTo>
                    <a:pt x="0" y="172717"/>
                  </a:lnTo>
                  <a:lnTo>
                    <a:pt x="0" y="237744"/>
                  </a:lnTo>
                  <a:lnTo>
                    <a:pt x="636015" y="237744"/>
                  </a:lnTo>
                  <a:lnTo>
                    <a:pt x="636015" y="172717"/>
                  </a:lnTo>
                  <a:close/>
                </a:path>
                <a:path w="4692015" h="668655">
                  <a:moveTo>
                    <a:pt x="684781" y="172717"/>
                  </a:moveTo>
                  <a:lnTo>
                    <a:pt x="636015" y="172717"/>
                  </a:lnTo>
                  <a:lnTo>
                    <a:pt x="636015" y="237744"/>
                  </a:lnTo>
                  <a:lnTo>
                    <a:pt x="684781" y="237744"/>
                  </a:lnTo>
                  <a:lnTo>
                    <a:pt x="684781" y="172717"/>
                  </a:lnTo>
                  <a:close/>
                </a:path>
                <a:path w="4692015" h="668655">
                  <a:moveTo>
                    <a:pt x="910336" y="172717"/>
                  </a:moveTo>
                  <a:lnTo>
                    <a:pt x="684781" y="172717"/>
                  </a:lnTo>
                  <a:lnTo>
                    <a:pt x="684781" y="237744"/>
                  </a:lnTo>
                  <a:lnTo>
                    <a:pt x="910336" y="237744"/>
                  </a:lnTo>
                  <a:lnTo>
                    <a:pt x="910336" y="172717"/>
                  </a:lnTo>
                  <a:close/>
                </a:path>
                <a:path w="4692015" h="668655">
                  <a:moveTo>
                    <a:pt x="975358" y="172717"/>
                  </a:moveTo>
                  <a:lnTo>
                    <a:pt x="910336" y="172717"/>
                  </a:lnTo>
                  <a:lnTo>
                    <a:pt x="910336" y="237744"/>
                  </a:lnTo>
                  <a:lnTo>
                    <a:pt x="975358" y="237744"/>
                  </a:lnTo>
                  <a:lnTo>
                    <a:pt x="975358" y="172717"/>
                  </a:lnTo>
                  <a:close/>
                </a:path>
                <a:path w="4692015" h="668655">
                  <a:moveTo>
                    <a:pt x="1398017" y="172717"/>
                  </a:moveTo>
                  <a:lnTo>
                    <a:pt x="975358" y="172717"/>
                  </a:lnTo>
                  <a:lnTo>
                    <a:pt x="975358" y="237744"/>
                  </a:lnTo>
                  <a:lnTo>
                    <a:pt x="1398017" y="237744"/>
                  </a:lnTo>
                  <a:lnTo>
                    <a:pt x="1398017" y="172717"/>
                  </a:lnTo>
                  <a:close/>
                </a:path>
                <a:path w="4692015" h="668655">
                  <a:moveTo>
                    <a:pt x="1448813" y="172717"/>
                  </a:moveTo>
                  <a:lnTo>
                    <a:pt x="1398017" y="172717"/>
                  </a:lnTo>
                  <a:lnTo>
                    <a:pt x="1398017" y="237744"/>
                  </a:lnTo>
                  <a:lnTo>
                    <a:pt x="1448813" y="237744"/>
                  </a:lnTo>
                  <a:lnTo>
                    <a:pt x="1448813" y="172717"/>
                  </a:lnTo>
                  <a:close/>
                </a:path>
                <a:path w="4692015" h="668655">
                  <a:moveTo>
                    <a:pt x="1977134" y="172717"/>
                  </a:moveTo>
                  <a:lnTo>
                    <a:pt x="1448813" y="172717"/>
                  </a:lnTo>
                  <a:lnTo>
                    <a:pt x="1448813" y="237744"/>
                  </a:lnTo>
                  <a:lnTo>
                    <a:pt x="1977134" y="237744"/>
                  </a:lnTo>
                  <a:lnTo>
                    <a:pt x="1977134" y="172717"/>
                  </a:lnTo>
                  <a:close/>
                </a:path>
                <a:path w="4692015" h="668655">
                  <a:moveTo>
                    <a:pt x="821776" y="0"/>
                  </a:moveTo>
                  <a:lnTo>
                    <a:pt x="579290" y="0"/>
                  </a:lnTo>
                  <a:lnTo>
                    <a:pt x="539664" y="1016"/>
                  </a:lnTo>
                  <a:lnTo>
                    <a:pt x="502920" y="23368"/>
                  </a:lnTo>
                  <a:lnTo>
                    <a:pt x="501905" y="32512"/>
                  </a:lnTo>
                  <a:lnTo>
                    <a:pt x="498856" y="43686"/>
                  </a:lnTo>
                  <a:lnTo>
                    <a:pt x="498856" y="172717"/>
                  </a:lnTo>
                  <a:lnTo>
                    <a:pt x="614682" y="172717"/>
                  </a:lnTo>
                  <a:lnTo>
                    <a:pt x="614682" y="114470"/>
                  </a:lnTo>
                  <a:lnTo>
                    <a:pt x="617727" y="104306"/>
                  </a:lnTo>
                  <a:lnTo>
                    <a:pt x="617727" y="96351"/>
                  </a:lnTo>
                  <a:lnTo>
                    <a:pt x="621115" y="90252"/>
                  </a:lnTo>
                  <a:lnTo>
                    <a:pt x="624672" y="85849"/>
                  </a:lnTo>
                  <a:lnTo>
                    <a:pt x="632120" y="79754"/>
                  </a:lnTo>
                  <a:lnTo>
                    <a:pt x="637030" y="78232"/>
                  </a:lnTo>
                  <a:lnTo>
                    <a:pt x="871729" y="78232"/>
                  </a:lnTo>
                  <a:lnTo>
                    <a:pt x="871729" y="44701"/>
                  </a:lnTo>
                  <a:lnTo>
                    <a:pt x="849609" y="5587"/>
                  </a:lnTo>
                  <a:lnTo>
                    <a:pt x="836923" y="1396"/>
                  </a:lnTo>
                  <a:lnTo>
                    <a:pt x="821776" y="0"/>
                  </a:lnTo>
                  <a:close/>
                </a:path>
                <a:path w="4692015" h="668655">
                  <a:moveTo>
                    <a:pt x="871729" y="78232"/>
                  </a:moveTo>
                  <a:lnTo>
                    <a:pt x="716281" y="78232"/>
                  </a:lnTo>
                  <a:lnTo>
                    <a:pt x="725933" y="80898"/>
                  </a:lnTo>
                  <a:lnTo>
                    <a:pt x="733553" y="84835"/>
                  </a:lnTo>
                  <a:lnTo>
                    <a:pt x="739141" y="90043"/>
                  </a:lnTo>
                  <a:lnTo>
                    <a:pt x="742698" y="96520"/>
                  </a:lnTo>
                  <a:lnTo>
                    <a:pt x="743713" y="103630"/>
                  </a:lnTo>
                  <a:lnTo>
                    <a:pt x="744727" y="112774"/>
                  </a:lnTo>
                  <a:lnTo>
                    <a:pt x="744727" y="172717"/>
                  </a:lnTo>
                  <a:lnTo>
                    <a:pt x="871729" y="172717"/>
                  </a:lnTo>
                  <a:lnTo>
                    <a:pt x="871729" y="78232"/>
                  </a:lnTo>
                  <a:close/>
                </a:path>
                <a:path w="4692015" h="668655">
                  <a:moveTo>
                    <a:pt x="2753360" y="526288"/>
                  </a:moveTo>
                  <a:lnTo>
                    <a:pt x="2626358" y="526288"/>
                  </a:lnTo>
                  <a:lnTo>
                    <a:pt x="2626358" y="668528"/>
                  </a:lnTo>
                  <a:lnTo>
                    <a:pt x="2753360" y="668528"/>
                  </a:lnTo>
                  <a:lnTo>
                    <a:pt x="2753360" y="526288"/>
                  </a:lnTo>
                  <a:close/>
                </a:path>
                <a:path w="4692015" h="668655">
                  <a:moveTo>
                    <a:pt x="3024630" y="237998"/>
                  </a:moveTo>
                  <a:lnTo>
                    <a:pt x="2897629" y="237998"/>
                  </a:lnTo>
                  <a:lnTo>
                    <a:pt x="2897629" y="668528"/>
                  </a:lnTo>
                  <a:lnTo>
                    <a:pt x="3024630" y="668528"/>
                  </a:lnTo>
                  <a:lnTo>
                    <a:pt x="3024630" y="237998"/>
                  </a:lnTo>
                  <a:close/>
                </a:path>
                <a:path w="4692015" h="668655">
                  <a:moveTo>
                    <a:pt x="3309109" y="453898"/>
                  </a:moveTo>
                  <a:lnTo>
                    <a:pt x="3181093" y="453898"/>
                  </a:lnTo>
                  <a:lnTo>
                    <a:pt x="3181093" y="484378"/>
                  </a:lnTo>
                  <a:lnTo>
                    <a:pt x="3184138" y="507238"/>
                  </a:lnTo>
                  <a:lnTo>
                    <a:pt x="3185790" y="523748"/>
                  </a:lnTo>
                  <a:lnTo>
                    <a:pt x="3199226" y="582168"/>
                  </a:lnTo>
                  <a:lnTo>
                    <a:pt x="3218415" y="616458"/>
                  </a:lnTo>
                  <a:lnTo>
                    <a:pt x="3246200" y="643128"/>
                  </a:lnTo>
                  <a:lnTo>
                    <a:pt x="3295306" y="664718"/>
                  </a:lnTo>
                  <a:lnTo>
                    <a:pt x="3316511" y="668528"/>
                  </a:lnTo>
                  <a:lnTo>
                    <a:pt x="3487925" y="668528"/>
                  </a:lnTo>
                  <a:lnTo>
                    <a:pt x="3487925" y="603758"/>
                  </a:lnTo>
                  <a:lnTo>
                    <a:pt x="3392420" y="603758"/>
                  </a:lnTo>
                  <a:lnTo>
                    <a:pt x="3367018" y="601218"/>
                  </a:lnTo>
                  <a:lnTo>
                    <a:pt x="3338572" y="587248"/>
                  </a:lnTo>
                  <a:lnTo>
                    <a:pt x="3332815" y="580898"/>
                  </a:lnTo>
                  <a:lnTo>
                    <a:pt x="3329428" y="572008"/>
                  </a:lnTo>
                  <a:lnTo>
                    <a:pt x="3317238" y="544068"/>
                  </a:lnTo>
                  <a:lnTo>
                    <a:pt x="3311140" y="523748"/>
                  </a:lnTo>
                  <a:lnTo>
                    <a:pt x="3309786" y="518668"/>
                  </a:lnTo>
                  <a:lnTo>
                    <a:pt x="3309222" y="512318"/>
                  </a:lnTo>
                  <a:lnTo>
                    <a:pt x="3309109" y="453898"/>
                  </a:lnTo>
                  <a:close/>
                </a:path>
                <a:path w="4692015" h="668655">
                  <a:moveTo>
                    <a:pt x="4001004" y="561848"/>
                  </a:moveTo>
                  <a:lnTo>
                    <a:pt x="3874002" y="561848"/>
                  </a:lnTo>
                  <a:lnTo>
                    <a:pt x="3874002" y="668528"/>
                  </a:lnTo>
                  <a:lnTo>
                    <a:pt x="4001004" y="668528"/>
                  </a:lnTo>
                  <a:lnTo>
                    <a:pt x="4001004" y="561848"/>
                  </a:lnTo>
                  <a:close/>
                </a:path>
                <a:path w="4692015" h="668655">
                  <a:moveTo>
                    <a:pt x="4583170" y="559308"/>
                  </a:moveTo>
                  <a:lnTo>
                    <a:pt x="4456169" y="559308"/>
                  </a:lnTo>
                  <a:lnTo>
                    <a:pt x="4456169" y="668528"/>
                  </a:lnTo>
                  <a:lnTo>
                    <a:pt x="4583170" y="668528"/>
                  </a:lnTo>
                  <a:lnTo>
                    <a:pt x="4583170" y="559308"/>
                  </a:lnTo>
                  <a:close/>
                </a:path>
                <a:path w="4692015" h="668655">
                  <a:moveTo>
                    <a:pt x="4267194" y="428498"/>
                  </a:moveTo>
                  <a:lnTo>
                    <a:pt x="4140194" y="428498"/>
                  </a:lnTo>
                  <a:lnTo>
                    <a:pt x="4140194" y="446278"/>
                  </a:lnTo>
                  <a:lnTo>
                    <a:pt x="4142228" y="460248"/>
                  </a:lnTo>
                  <a:lnTo>
                    <a:pt x="4151372" y="497078"/>
                  </a:lnTo>
                  <a:lnTo>
                    <a:pt x="4167626" y="528828"/>
                  </a:lnTo>
                  <a:lnTo>
                    <a:pt x="4173342" y="535178"/>
                  </a:lnTo>
                  <a:lnTo>
                    <a:pt x="4179312" y="542798"/>
                  </a:lnTo>
                  <a:lnTo>
                    <a:pt x="4222237" y="573278"/>
                  </a:lnTo>
                  <a:lnTo>
                    <a:pt x="4260464" y="588518"/>
                  </a:lnTo>
                  <a:lnTo>
                    <a:pt x="4291960" y="593598"/>
                  </a:lnTo>
                  <a:lnTo>
                    <a:pt x="4314949" y="593598"/>
                  </a:lnTo>
                  <a:lnTo>
                    <a:pt x="4323074" y="592328"/>
                  </a:lnTo>
                  <a:lnTo>
                    <a:pt x="4377214" y="592328"/>
                  </a:lnTo>
                  <a:lnTo>
                    <a:pt x="4409434" y="584708"/>
                  </a:lnTo>
                  <a:lnTo>
                    <a:pt x="4440930" y="569468"/>
                  </a:lnTo>
                  <a:lnTo>
                    <a:pt x="4448045" y="565658"/>
                  </a:lnTo>
                  <a:lnTo>
                    <a:pt x="4456169" y="559308"/>
                  </a:lnTo>
                  <a:lnTo>
                    <a:pt x="4583170" y="559308"/>
                  </a:lnTo>
                  <a:lnTo>
                    <a:pt x="4583170" y="521208"/>
                  </a:lnTo>
                  <a:lnTo>
                    <a:pt x="4334252" y="521208"/>
                  </a:lnTo>
                  <a:lnTo>
                    <a:pt x="4319009" y="518668"/>
                  </a:lnTo>
                  <a:lnTo>
                    <a:pt x="4281756" y="498348"/>
                  </a:lnTo>
                  <a:lnTo>
                    <a:pt x="4267194" y="455168"/>
                  </a:lnTo>
                  <a:lnTo>
                    <a:pt x="4267194" y="428498"/>
                  </a:lnTo>
                  <a:close/>
                </a:path>
                <a:path w="4692015" h="668655">
                  <a:moveTo>
                    <a:pt x="4377214" y="592328"/>
                  </a:moveTo>
                  <a:lnTo>
                    <a:pt x="4323074" y="592328"/>
                  </a:lnTo>
                  <a:lnTo>
                    <a:pt x="4363714" y="593598"/>
                  </a:lnTo>
                  <a:lnTo>
                    <a:pt x="4371844" y="593598"/>
                  </a:lnTo>
                  <a:lnTo>
                    <a:pt x="4377214" y="592328"/>
                  </a:lnTo>
                  <a:close/>
                </a:path>
                <a:path w="4692015" h="668655">
                  <a:moveTo>
                    <a:pt x="3783578" y="368808"/>
                  </a:moveTo>
                  <a:lnTo>
                    <a:pt x="3644388" y="368808"/>
                  </a:lnTo>
                  <a:lnTo>
                    <a:pt x="3632194" y="380238"/>
                  </a:lnTo>
                  <a:lnTo>
                    <a:pt x="3611368" y="419608"/>
                  </a:lnTo>
                  <a:lnTo>
                    <a:pt x="3606924" y="457708"/>
                  </a:lnTo>
                  <a:lnTo>
                    <a:pt x="3607051" y="461518"/>
                  </a:lnTo>
                  <a:lnTo>
                    <a:pt x="3607812" y="469138"/>
                  </a:lnTo>
                  <a:lnTo>
                    <a:pt x="3609082" y="475488"/>
                  </a:lnTo>
                  <a:lnTo>
                    <a:pt x="3610861" y="483108"/>
                  </a:lnTo>
                  <a:lnTo>
                    <a:pt x="3611538" y="486918"/>
                  </a:lnTo>
                  <a:lnTo>
                    <a:pt x="3631471" y="521208"/>
                  </a:lnTo>
                  <a:lnTo>
                    <a:pt x="3667676" y="555498"/>
                  </a:lnTo>
                  <a:lnTo>
                    <a:pt x="3701775" y="573278"/>
                  </a:lnTo>
                  <a:lnTo>
                    <a:pt x="3740400" y="580898"/>
                  </a:lnTo>
                  <a:lnTo>
                    <a:pt x="3813890" y="580898"/>
                  </a:lnTo>
                  <a:lnTo>
                    <a:pt x="3834208" y="577088"/>
                  </a:lnTo>
                  <a:lnTo>
                    <a:pt x="3852665" y="572008"/>
                  </a:lnTo>
                  <a:lnTo>
                    <a:pt x="3872988" y="563118"/>
                  </a:lnTo>
                  <a:lnTo>
                    <a:pt x="3874002" y="561848"/>
                  </a:lnTo>
                  <a:lnTo>
                    <a:pt x="4001004" y="561848"/>
                  </a:lnTo>
                  <a:lnTo>
                    <a:pt x="4001004" y="507238"/>
                  </a:lnTo>
                  <a:lnTo>
                    <a:pt x="3775453" y="507238"/>
                  </a:lnTo>
                  <a:lnTo>
                    <a:pt x="3761229" y="502158"/>
                  </a:lnTo>
                  <a:lnTo>
                    <a:pt x="3731002" y="469138"/>
                  </a:lnTo>
                  <a:lnTo>
                    <a:pt x="3725669" y="446278"/>
                  </a:lnTo>
                  <a:lnTo>
                    <a:pt x="3726145" y="438658"/>
                  </a:lnTo>
                  <a:lnTo>
                    <a:pt x="3742559" y="398018"/>
                  </a:lnTo>
                  <a:lnTo>
                    <a:pt x="3766309" y="378968"/>
                  </a:lnTo>
                  <a:lnTo>
                    <a:pt x="3783578" y="368808"/>
                  </a:lnTo>
                  <a:close/>
                </a:path>
                <a:path w="4692015" h="668655">
                  <a:moveTo>
                    <a:pt x="2516630" y="237998"/>
                  </a:moveTo>
                  <a:lnTo>
                    <a:pt x="2391664" y="237998"/>
                  </a:lnTo>
                  <a:lnTo>
                    <a:pt x="2391664" y="406908"/>
                  </a:lnTo>
                  <a:lnTo>
                    <a:pt x="2400935" y="453898"/>
                  </a:lnTo>
                  <a:lnTo>
                    <a:pt x="2428748" y="494538"/>
                  </a:lnTo>
                  <a:lnTo>
                    <a:pt x="2474596" y="525018"/>
                  </a:lnTo>
                  <a:lnTo>
                    <a:pt x="2537968" y="536448"/>
                  </a:lnTo>
                  <a:lnTo>
                    <a:pt x="2578608" y="536448"/>
                  </a:lnTo>
                  <a:lnTo>
                    <a:pt x="2596896" y="535178"/>
                  </a:lnTo>
                  <a:lnTo>
                    <a:pt x="2621278" y="528828"/>
                  </a:lnTo>
                  <a:lnTo>
                    <a:pt x="2624328" y="527558"/>
                  </a:lnTo>
                  <a:lnTo>
                    <a:pt x="2626358" y="526288"/>
                  </a:lnTo>
                  <a:lnTo>
                    <a:pt x="2753360" y="526288"/>
                  </a:lnTo>
                  <a:lnTo>
                    <a:pt x="2753360" y="466598"/>
                  </a:lnTo>
                  <a:lnTo>
                    <a:pt x="2561336" y="466598"/>
                  </a:lnTo>
                  <a:lnTo>
                    <a:pt x="2542032" y="460248"/>
                  </a:lnTo>
                  <a:lnTo>
                    <a:pt x="2519680" y="425958"/>
                  </a:lnTo>
                  <a:lnTo>
                    <a:pt x="2516630" y="395478"/>
                  </a:lnTo>
                  <a:lnTo>
                    <a:pt x="2516630" y="237998"/>
                  </a:lnTo>
                  <a:close/>
                </a:path>
                <a:path w="4692015" h="668655">
                  <a:moveTo>
                    <a:pt x="4583170" y="237998"/>
                  </a:moveTo>
                  <a:lnTo>
                    <a:pt x="4456169" y="237998"/>
                  </a:lnTo>
                  <a:lnTo>
                    <a:pt x="4456169" y="441198"/>
                  </a:lnTo>
                  <a:lnTo>
                    <a:pt x="4436866" y="465328"/>
                  </a:lnTo>
                  <a:lnTo>
                    <a:pt x="4396735" y="498348"/>
                  </a:lnTo>
                  <a:lnTo>
                    <a:pt x="4357110" y="516128"/>
                  </a:lnTo>
                  <a:lnTo>
                    <a:pt x="4337297" y="521208"/>
                  </a:lnTo>
                  <a:lnTo>
                    <a:pt x="4583170" y="521208"/>
                  </a:lnTo>
                  <a:lnTo>
                    <a:pt x="4583170" y="237998"/>
                  </a:lnTo>
                  <a:close/>
                </a:path>
                <a:path w="4692015" h="668655">
                  <a:moveTo>
                    <a:pt x="4001004" y="237998"/>
                  </a:moveTo>
                  <a:lnTo>
                    <a:pt x="3874002" y="237998"/>
                  </a:lnTo>
                  <a:lnTo>
                    <a:pt x="3874002" y="448818"/>
                  </a:lnTo>
                  <a:lnTo>
                    <a:pt x="3852665" y="467868"/>
                  </a:lnTo>
                  <a:lnTo>
                    <a:pt x="3825233" y="485648"/>
                  </a:lnTo>
                  <a:lnTo>
                    <a:pt x="3798821" y="499618"/>
                  </a:lnTo>
                  <a:lnTo>
                    <a:pt x="3775453" y="507238"/>
                  </a:lnTo>
                  <a:lnTo>
                    <a:pt x="4001004" y="507238"/>
                  </a:lnTo>
                  <a:lnTo>
                    <a:pt x="4001004" y="237998"/>
                  </a:lnTo>
                  <a:close/>
                </a:path>
                <a:path w="4692015" h="668655">
                  <a:moveTo>
                    <a:pt x="2753360" y="237998"/>
                  </a:moveTo>
                  <a:lnTo>
                    <a:pt x="2626358" y="237998"/>
                  </a:lnTo>
                  <a:lnTo>
                    <a:pt x="2626358" y="424688"/>
                  </a:lnTo>
                  <a:lnTo>
                    <a:pt x="2612134" y="439928"/>
                  </a:lnTo>
                  <a:lnTo>
                    <a:pt x="2596896" y="451358"/>
                  </a:lnTo>
                  <a:lnTo>
                    <a:pt x="2587752" y="457708"/>
                  </a:lnTo>
                  <a:lnTo>
                    <a:pt x="2579624" y="461518"/>
                  </a:lnTo>
                  <a:lnTo>
                    <a:pt x="2570480" y="465328"/>
                  </a:lnTo>
                  <a:lnTo>
                    <a:pt x="2569126" y="465328"/>
                  </a:lnTo>
                  <a:lnTo>
                    <a:pt x="2566076" y="466598"/>
                  </a:lnTo>
                  <a:lnTo>
                    <a:pt x="2753360" y="466598"/>
                  </a:lnTo>
                  <a:lnTo>
                    <a:pt x="2753360" y="237998"/>
                  </a:lnTo>
                  <a:close/>
                </a:path>
                <a:path w="4692015" h="668655">
                  <a:moveTo>
                    <a:pt x="3442205" y="237998"/>
                  </a:moveTo>
                  <a:lnTo>
                    <a:pt x="3309109" y="237998"/>
                  </a:lnTo>
                  <a:lnTo>
                    <a:pt x="3321298" y="254508"/>
                  </a:lnTo>
                  <a:lnTo>
                    <a:pt x="3329428" y="267208"/>
                  </a:lnTo>
                  <a:lnTo>
                    <a:pt x="3338572" y="290068"/>
                  </a:lnTo>
                  <a:lnTo>
                    <a:pt x="3341621" y="311658"/>
                  </a:lnTo>
                  <a:lnTo>
                    <a:pt x="3340605" y="321818"/>
                  </a:lnTo>
                  <a:lnTo>
                    <a:pt x="3321636" y="361188"/>
                  </a:lnTo>
                  <a:lnTo>
                    <a:pt x="3316218" y="363728"/>
                  </a:lnTo>
                  <a:lnTo>
                    <a:pt x="3310124" y="370078"/>
                  </a:lnTo>
                  <a:lnTo>
                    <a:pt x="3304368" y="372618"/>
                  </a:lnTo>
                  <a:lnTo>
                    <a:pt x="3298950" y="373888"/>
                  </a:lnTo>
                  <a:lnTo>
                    <a:pt x="3293529" y="376428"/>
                  </a:lnTo>
                  <a:lnTo>
                    <a:pt x="3285403" y="377698"/>
                  </a:lnTo>
                  <a:lnTo>
                    <a:pt x="3148581" y="377698"/>
                  </a:lnTo>
                  <a:lnTo>
                    <a:pt x="3135373" y="380238"/>
                  </a:lnTo>
                  <a:lnTo>
                    <a:pt x="3124194" y="387858"/>
                  </a:lnTo>
                  <a:lnTo>
                    <a:pt x="3117085" y="400558"/>
                  </a:lnTo>
                  <a:lnTo>
                    <a:pt x="3115727" y="404368"/>
                  </a:lnTo>
                  <a:lnTo>
                    <a:pt x="3115050" y="409448"/>
                  </a:lnTo>
                  <a:lnTo>
                    <a:pt x="3115050" y="417068"/>
                  </a:lnTo>
                  <a:lnTo>
                    <a:pt x="3117085" y="432308"/>
                  </a:lnTo>
                  <a:lnTo>
                    <a:pt x="3124194" y="443738"/>
                  </a:lnTo>
                  <a:lnTo>
                    <a:pt x="3135373" y="452628"/>
                  </a:lnTo>
                  <a:lnTo>
                    <a:pt x="3148581" y="453898"/>
                  </a:lnTo>
                  <a:lnTo>
                    <a:pt x="3342636" y="453898"/>
                  </a:lnTo>
                  <a:lnTo>
                    <a:pt x="3395849" y="439928"/>
                  </a:lnTo>
                  <a:lnTo>
                    <a:pt x="3438521" y="410718"/>
                  </a:lnTo>
                  <a:lnTo>
                    <a:pt x="3462522" y="359918"/>
                  </a:lnTo>
                  <a:lnTo>
                    <a:pt x="3466588" y="330708"/>
                  </a:lnTo>
                  <a:lnTo>
                    <a:pt x="3463538" y="302768"/>
                  </a:lnTo>
                  <a:lnTo>
                    <a:pt x="3456428" y="272288"/>
                  </a:lnTo>
                  <a:lnTo>
                    <a:pt x="3450333" y="257048"/>
                  </a:lnTo>
                  <a:lnTo>
                    <a:pt x="3442205" y="237998"/>
                  </a:lnTo>
                  <a:close/>
                </a:path>
                <a:path w="4692015" h="668655">
                  <a:moveTo>
                    <a:pt x="4370828" y="237998"/>
                  </a:moveTo>
                  <a:lnTo>
                    <a:pt x="4245857" y="237998"/>
                  </a:lnTo>
                  <a:lnTo>
                    <a:pt x="4251764" y="241808"/>
                  </a:lnTo>
                  <a:lnTo>
                    <a:pt x="4257289" y="245618"/>
                  </a:lnTo>
                  <a:lnTo>
                    <a:pt x="4288532" y="284988"/>
                  </a:lnTo>
                  <a:lnTo>
                    <a:pt x="4291577" y="300228"/>
                  </a:lnTo>
                  <a:lnTo>
                    <a:pt x="4290562" y="310388"/>
                  </a:lnTo>
                  <a:lnTo>
                    <a:pt x="4266180" y="343408"/>
                  </a:lnTo>
                  <a:lnTo>
                    <a:pt x="4235889" y="352298"/>
                  </a:lnTo>
                  <a:lnTo>
                    <a:pt x="4112762" y="352298"/>
                  </a:lnTo>
                  <a:lnTo>
                    <a:pt x="4112762" y="428498"/>
                  </a:lnTo>
                  <a:lnTo>
                    <a:pt x="4297676" y="428498"/>
                  </a:lnTo>
                  <a:lnTo>
                    <a:pt x="4326124" y="424688"/>
                  </a:lnTo>
                  <a:lnTo>
                    <a:pt x="4336282" y="420878"/>
                  </a:lnTo>
                  <a:lnTo>
                    <a:pt x="4343396" y="418338"/>
                  </a:lnTo>
                  <a:lnTo>
                    <a:pt x="4367907" y="403098"/>
                  </a:lnTo>
                  <a:lnTo>
                    <a:pt x="4383527" y="389128"/>
                  </a:lnTo>
                  <a:lnTo>
                    <a:pt x="4394322" y="375158"/>
                  </a:lnTo>
                  <a:lnTo>
                    <a:pt x="4400290" y="359918"/>
                  </a:lnTo>
                  <a:lnTo>
                    <a:pt x="4403002" y="354838"/>
                  </a:lnTo>
                  <a:lnTo>
                    <a:pt x="4404354" y="348488"/>
                  </a:lnTo>
                  <a:lnTo>
                    <a:pt x="4404354" y="340868"/>
                  </a:lnTo>
                  <a:lnTo>
                    <a:pt x="4406385" y="323088"/>
                  </a:lnTo>
                  <a:lnTo>
                    <a:pt x="4402325" y="296418"/>
                  </a:lnTo>
                  <a:lnTo>
                    <a:pt x="4392161" y="268478"/>
                  </a:lnTo>
                  <a:lnTo>
                    <a:pt x="4382002" y="254508"/>
                  </a:lnTo>
                  <a:lnTo>
                    <a:pt x="4370828" y="237998"/>
                  </a:lnTo>
                  <a:close/>
                </a:path>
                <a:path w="4692015" h="668655">
                  <a:moveTo>
                    <a:pt x="3851650" y="298958"/>
                  </a:moveTo>
                  <a:lnTo>
                    <a:pt x="3540754" y="298958"/>
                  </a:lnTo>
                  <a:lnTo>
                    <a:pt x="3540754" y="368808"/>
                  </a:lnTo>
                  <a:lnTo>
                    <a:pt x="3851650" y="368808"/>
                  </a:lnTo>
                  <a:lnTo>
                    <a:pt x="3851650" y="298958"/>
                  </a:lnTo>
                  <a:close/>
                </a:path>
                <a:path w="4692015" h="668655">
                  <a:moveTo>
                    <a:pt x="2794000" y="173228"/>
                  </a:moveTo>
                  <a:lnTo>
                    <a:pt x="2321561" y="173228"/>
                  </a:lnTo>
                  <a:lnTo>
                    <a:pt x="2321561" y="237998"/>
                  </a:lnTo>
                  <a:lnTo>
                    <a:pt x="2794000" y="237998"/>
                  </a:lnTo>
                  <a:lnTo>
                    <a:pt x="2794000" y="173228"/>
                  </a:lnTo>
                  <a:close/>
                </a:path>
                <a:path w="4692015" h="668655">
                  <a:moveTo>
                    <a:pt x="2841750" y="173228"/>
                  </a:moveTo>
                  <a:lnTo>
                    <a:pt x="2794000" y="173228"/>
                  </a:lnTo>
                  <a:lnTo>
                    <a:pt x="2794000" y="237998"/>
                  </a:lnTo>
                  <a:lnTo>
                    <a:pt x="2841750" y="237998"/>
                  </a:lnTo>
                  <a:lnTo>
                    <a:pt x="2841750" y="173228"/>
                  </a:lnTo>
                  <a:close/>
                </a:path>
                <a:path w="4692015" h="668655">
                  <a:moveTo>
                    <a:pt x="3070350" y="173228"/>
                  </a:moveTo>
                  <a:lnTo>
                    <a:pt x="2841750" y="173228"/>
                  </a:lnTo>
                  <a:lnTo>
                    <a:pt x="2841750" y="237998"/>
                  </a:lnTo>
                  <a:lnTo>
                    <a:pt x="3070350" y="237998"/>
                  </a:lnTo>
                  <a:lnTo>
                    <a:pt x="3070350" y="173228"/>
                  </a:lnTo>
                  <a:close/>
                </a:path>
                <a:path w="4692015" h="668655">
                  <a:moveTo>
                    <a:pt x="3133342" y="173228"/>
                  </a:moveTo>
                  <a:lnTo>
                    <a:pt x="3070350" y="173228"/>
                  </a:lnTo>
                  <a:lnTo>
                    <a:pt x="3070350" y="237998"/>
                  </a:lnTo>
                  <a:lnTo>
                    <a:pt x="3133342" y="237998"/>
                  </a:lnTo>
                  <a:lnTo>
                    <a:pt x="3133342" y="173228"/>
                  </a:lnTo>
                  <a:close/>
                </a:path>
                <a:path w="4692015" h="668655">
                  <a:moveTo>
                    <a:pt x="3496053" y="173228"/>
                  </a:moveTo>
                  <a:lnTo>
                    <a:pt x="3133342" y="173228"/>
                  </a:lnTo>
                  <a:lnTo>
                    <a:pt x="3133342" y="237998"/>
                  </a:lnTo>
                  <a:lnTo>
                    <a:pt x="3496053" y="237998"/>
                  </a:lnTo>
                  <a:lnTo>
                    <a:pt x="3496053" y="173228"/>
                  </a:lnTo>
                  <a:close/>
                </a:path>
                <a:path w="4692015" h="668655">
                  <a:moveTo>
                    <a:pt x="3558028" y="173228"/>
                  </a:moveTo>
                  <a:lnTo>
                    <a:pt x="3496053" y="173228"/>
                  </a:lnTo>
                  <a:lnTo>
                    <a:pt x="3496053" y="237998"/>
                  </a:lnTo>
                  <a:lnTo>
                    <a:pt x="3558028" y="237998"/>
                  </a:lnTo>
                  <a:lnTo>
                    <a:pt x="3558028" y="173228"/>
                  </a:lnTo>
                  <a:close/>
                </a:path>
                <a:path w="4692015" h="668655">
                  <a:moveTo>
                    <a:pt x="4049773" y="173228"/>
                  </a:moveTo>
                  <a:lnTo>
                    <a:pt x="3558028" y="173228"/>
                  </a:lnTo>
                  <a:lnTo>
                    <a:pt x="3558028" y="237998"/>
                  </a:lnTo>
                  <a:lnTo>
                    <a:pt x="4049773" y="237998"/>
                  </a:lnTo>
                  <a:lnTo>
                    <a:pt x="4049773" y="173228"/>
                  </a:lnTo>
                  <a:close/>
                </a:path>
                <a:path w="4692015" h="668655">
                  <a:moveTo>
                    <a:pt x="4109717" y="173228"/>
                  </a:moveTo>
                  <a:lnTo>
                    <a:pt x="4049773" y="173228"/>
                  </a:lnTo>
                  <a:lnTo>
                    <a:pt x="4049773" y="237998"/>
                  </a:lnTo>
                  <a:lnTo>
                    <a:pt x="4109717" y="237998"/>
                  </a:lnTo>
                  <a:lnTo>
                    <a:pt x="4109717" y="173228"/>
                  </a:lnTo>
                  <a:close/>
                </a:path>
                <a:path w="4692015" h="668655">
                  <a:moveTo>
                    <a:pt x="4691884" y="173228"/>
                  </a:moveTo>
                  <a:lnTo>
                    <a:pt x="4109717" y="173228"/>
                  </a:lnTo>
                  <a:lnTo>
                    <a:pt x="4109717" y="237998"/>
                  </a:lnTo>
                  <a:lnTo>
                    <a:pt x="4691884" y="237998"/>
                  </a:lnTo>
                  <a:lnTo>
                    <a:pt x="4691884" y="173228"/>
                  </a:lnTo>
                  <a:close/>
                </a:path>
                <a:path w="4692015" h="668655">
                  <a:moveTo>
                    <a:pt x="3362788" y="508"/>
                  </a:moveTo>
                  <a:lnTo>
                    <a:pt x="2987377" y="508"/>
                  </a:lnTo>
                  <a:lnTo>
                    <a:pt x="2946567" y="1778"/>
                  </a:lnTo>
                  <a:lnTo>
                    <a:pt x="2906229" y="14478"/>
                  </a:lnTo>
                  <a:lnTo>
                    <a:pt x="2897629" y="33528"/>
                  </a:lnTo>
                  <a:lnTo>
                    <a:pt x="2897629" y="173228"/>
                  </a:lnTo>
                  <a:lnTo>
                    <a:pt x="3024630" y="173228"/>
                  </a:lnTo>
                  <a:lnTo>
                    <a:pt x="3024630" y="104648"/>
                  </a:lnTo>
                  <a:lnTo>
                    <a:pt x="3026660" y="97028"/>
                  </a:lnTo>
                  <a:lnTo>
                    <a:pt x="3030217" y="89408"/>
                  </a:lnTo>
                  <a:lnTo>
                    <a:pt x="3035805" y="83058"/>
                  </a:lnTo>
                  <a:lnTo>
                    <a:pt x="3043425" y="80518"/>
                  </a:lnTo>
                  <a:lnTo>
                    <a:pt x="3053077" y="79248"/>
                  </a:lnTo>
                  <a:lnTo>
                    <a:pt x="3402584" y="79248"/>
                  </a:lnTo>
                  <a:lnTo>
                    <a:pt x="3402584" y="44958"/>
                  </a:lnTo>
                  <a:lnTo>
                    <a:pt x="3400549" y="32258"/>
                  </a:lnTo>
                  <a:lnTo>
                    <a:pt x="3399534" y="23368"/>
                  </a:lnTo>
                  <a:lnTo>
                    <a:pt x="3394578" y="13208"/>
                  </a:lnTo>
                  <a:lnTo>
                    <a:pt x="3386812" y="5588"/>
                  </a:lnTo>
                  <a:lnTo>
                    <a:pt x="3376220" y="1778"/>
                  </a:lnTo>
                  <a:lnTo>
                    <a:pt x="3362788" y="508"/>
                  </a:lnTo>
                  <a:close/>
                </a:path>
                <a:path w="4692015" h="668655">
                  <a:moveTo>
                    <a:pt x="3402584" y="79248"/>
                  </a:moveTo>
                  <a:lnTo>
                    <a:pt x="3258309" y="79248"/>
                  </a:lnTo>
                  <a:lnTo>
                    <a:pt x="3268786" y="81788"/>
                  </a:lnTo>
                  <a:lnTo>
                    <a:pt x="3276850" y="85598"/>
                  </a:lnTo>
                  <a:lnTo>
                    <a:pt x="3282502" y="91948"/>
                  </a:lnTo>
                  <a:lnTo>
                    <a:pt x="3285741" y="99568"/>
                  </a:lnTo>
                  <a:lnTo>
                    <a:pt x="3286757" y="104648"/>
                  </a:lnTo>
                  <a:lnTo>
                    <a:pt x="3286757" y="173228"/>
                  </a:lnTo>
                  <a:lnTo>
                    <a:pt x="3402584" y="173228"/>
                  </a:lnTo>
                  <a:lnTo>
                    <a:pt x="3402584" y="79248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8160" y="3072564"/>
              <a:ext cx="1796795" cy="25547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045" y="2956737"/>
              <a:ext cx="4900673" cy="26964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5082"/>
            <a:ext cx="10693399" cy="7427768"/>
            <a:chOff x="1108235" y="1641636"/>
            <a:chExt cx="8475980" cy="4276725"/>
          </a:xfrm>
        </p:grpSpPr>
        <p:sp>
          <p:nvSpPr>
            <p:cNvPr id="3" name="object 3"/>
            <p:cNvSpPr/>
            <p:nvPr/>
          </p:nvSpPr>
          <p:spPr>
            <a:xfrm>
              <a:off x="1108235" y="1641636"/>
              <a:ext cx="8475980" cy="4276725"/>
            </a:xfrm>
            <a:custGeom>
              <a:avLst/>
              <a:gdLst/>
              <a:ahLst/>
              <a:cxnLst/>
              <a:rect l="l" t="t" r="r" b="b"/>
              <a:pathLst>
                <a:path w="8475980" h="4276725">
                  <a:moveTo>
                    <a:pt x="8475530" y="0"/>
                  </a:moveTo>
                  <a:lnTo>
                    <a:pt x="0" y="0"/>
                  </a:lnTo>
                  <a:lnTo>
                    <a:pt x="0" y="4276723"/>
                  </a:lnTo>
                  <a:lnTo>
                    <a:pt x="8475530" y="4276723"/>
                  </a:lnTo>
                  <a:lnTo>
                    <a:pt x="8475530" y="0"/>
                  </a:lnTo>
                  <a:close/>
                </a:path>
              </a:pathLst>
            </a:custGeom>
            <a:solidFill>
              <a:srgbClr val="FFF8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82173" y="1921942"/>
              <a:ext cx="2314575" cy="744220"/>
            </a:xfrm>
            <a:custGeom>
              <a:avLst/>
              <a:gdLst/>
              <a:ahLst/>
              <a:cxnLst/>
              <a:rect l="l" t="t" r="r" b="b"/>
              <a:pathLst>
                <a:path w="2314575" h="744219">
                  <a:moveTo>
                    <a:pt x="1975101" y="240793"/>
                  </a:moveTo>
                  <a:lnTo>
                    <a:pt x="1848100" y="240793"/>
                  </a:lnTo>
                  <a:lnTo>
                    <a:pt x="1848100" y="520193"/>
                  </a:lnTo>
                  <a:lnTo>
                    <a:pt x="1857244" y="565913"/>
                  </a:lnTo>
                  <a:lnTo>
                    <a:pt x="1861405" y="577343"/>
                  </a:lnTo>
                  <a:lnTo>
                    <a:pt x="1865518" y="587503"/>
                  </a:lnTo>
                  <a:lnTo>
                    <a:pt x="1869601" y="597663"/>
                  </a:lnTo>
                  <a:lnTo>
                    <a:pt x="1897207" y="643383"/>
                  </a:lnTo>
                  <a:lnTo>
                    <a:pt x="1930948" y="675133"/>
                  </a:lnTo>
                  <a:lnTo>
                    <a:pt x="1966950" y="697993"/>
                  </a:lnTo>
                  <a:lnTo>
                    <a:pt x="2003272" y="715773"/>
                  </a:lnTo>
                  <a:lnTo>
                    <a:pt x="2051636" y="732283"/>
                  </a:lnTo>
                  <a:lnTo>
                    <a:pt x="2095665" y="743713"/>
                  </a:lnTo>
                  <a:lnTo>
                    <a:pt x="2136474" y="743713"/>
                  </a:lnTo>
                  <a:lnTo>
                    <a:pt x="2155946" y="668783"/>
                  </a:lnTo>
                  <a:lnTo>
                    <a:pt x="2122251" y="662433"/>
                  </a:lnTo>
                  <a:lnTo>
                    <a:pt x="2097695" y="657353"/>
                  </a:lnTo>
                  <a:lnTo>
                    <a:pt x="2056311" y="642113"/>
                  </a:lnTo>
                  <a:lnTo>
                    <a:pt x="2009560" y="609093"/>
                  </a:lnTo>
                  <a:lnTo>
                    <a:pt x="1990340" y="576073"/>
                  </a:lnTo>
                  <a:lnTo>
                    <a:pt x="1978338" y="536703"/>
                  </a:lnTo>
                  <a:lnTo>
                    <a:pt x="1975101" y="506223"/>
                  </a:lnTo>
                  <a:lnTo>
                    <a:pt x="1975101" y="240793"/>
                  </a:lnTo>
                  <a:close/>
                </a:path>
                <a:path w="2314575" h="744219">
                  <a:moveTo>
                    <a:pt x="238760" y="455423"/>
                  </a:moveTo>
                  <a:lnTo>
                    <a:pt x="110743" y="455423"/>
                  </a:lnTo>
                  <a:lnTo>
                    <a:pt x="110743" y="487173"/>
                  </a:lnTo>
                  <a:lnTo>
                    <a:pt x="113789" y="508763"/>
                  </a:lnTo>
                  <a:lnTo>
                    <a:pt x="115440" y="525273"/>
                  </a:lnTo>
                  <a:lnTo>
                    <a:pt x="128877" y="583693"/>
                  </a:lnTo>
                  <a:lnTo>
                    <a:pt x="148066" y="617983"/>
                  </a:lnTo>
                  <a:lnTo>
                    <a:pt x="175851" y="644653"/>
                  </a:lnTo>
                  <a:lnTo>
                    <a:pt x="224957" y="667513"/>
                  </a:lnTo>
                  <a:lnTo>
                    <a:pt x="269748" y="671323"/>
                  </a:lnTo>
                  <a:lnTo>
                    <a:pt x="417574" y="671323"/>
                  </a:lnTo>
                  <a:lnTo>
                    <a:pt x="417574" y="606553"/>
                  </a:lnTo>
                  <a:lnTo>
                    <a:pt x="322070" y="606553"/>
                  </a:lnTo>
                  <a:lnTo>
                    <a:pt x="296669" y="602743"/>
                  </a:lnTo>
                  <a:lnTo>
                    <a:pt x="262465" y="582423"/>
                  </a:lnTo>
                  <a:lnTo>
                    <a:pt x="246887" y="545593"/>
                  </a:lnTo>
                  <a:lnTo>
                    <a:pt x="240790" y="525273"/>
                  </a:lnTo>
                  <a:lnTo>
                    <a:pt x="239436" y="521463"/>
                  </a:lnTo>
                  <a:lnTo>
                    <a:pt x="238760" y="513843"/>
                  </a:lnTo>
                  <a:lnTo>
                    <a:pt x="238760" y="455423"/>
                  </a:lnTo>
                  <a:close/>
                </a:path>
                <a:path w="2314575" h="744219">
                  <a:moveTo>
                    <a:pt x="930654" y="564643"/>
                  </a:moveTo>
                  <a:lnTo>
                    <a:pt x="803653" y="564643"/>
                  </a:lnTo>
                  <a:lnTo>
                    <a:pt x="803653" y="671323"/>
                  </a:lnTo>
                  <a:lnTo>
                    <a:pt x="930654" y="671323"/>
                  </a:lnTo>
                  <a:lnTo>
                    <a:pt x="930654" y="564643"/>
                  </a:lnTo>
                  <a:close/>
                </a:path>
                <a:path w="2314575" h="744219">
                  <a:moveTo>
                    <a:pt x="1450846" y="397003"/>
                  </a:moveTo>
                  <a:lnTo>
                    <a:pt x="1323846" y="397003"/>
                  </a:lnTo>
                  <a:lnTo>
                    <a:pt x="1323846" y="671323"/>
                  </a:lnTo>
                  <a:lnTo>
                    <a:pt x="1450846" y="671323"/>
                  </a:lnTo>
                  <a:lnTo>
                    <a:pt x="1450846" y="397003"/>
                  </a:lnTo>
                  <a:close/>
                </a:path>
                <a:path w="2314575" h="744219">
                  <a:moveTo>
                    <a:pt x="1732277" y="240793"/>
                  </a:moveTo>
                  <a:lnTo>
                    <a:pt x="1605276" y="240793"/>
                  </a:lnTo>
                  <a:lnTo>
                    <a:pt x="1605276" y="671323"/>
                  </a:lnTo>
                  <a:lnTo>
                    <a:pt x="1732277" y="671323"/>
                  </a:lnTo>
                  <a:lnTo>
                    <a:pt x="1732277" y="240793"/>
                  </a:lnTo>
                  <a:close/>
                </a:path>
                <a:path w="2314575" h="744219">
                  <a:moveTo>
                    <a:pt x="713229" y="371603"/>
                  </a:moveTo>
                  <a:lnTo>
                    <a:pt x="574038" y="371603"/>
                  </a:lnTo>
                  <a:lnTo>
                    <a:pt x="561845" y="383033"/>
                  </a:lnTo>
                  <a:lnTo>
                    <a:pt x="541018" y="421133"/>
                  </a:lnTo>
                  <a:lnTo>
                    <a:pt x="536489" y="456693"/>
                  </a:lnTo>
                  <a:lnTo>
                    <a:pt x="536700" y="463043"/>
                  </a:lnTo>
                  <a:lnTo>
                    <a:pt x="537462" y="470663"/>
                  </a:lnTo>
                  <a:lnTo>
                    <a:pt x="538732" y="478283"/>
                  </a:lnTo>
                  <a:lnTo>
                    <a:pt x="540512" y="484633"/>
                  </a:lnTo>
                  <a:lnTo>
                    <a:pt x="541188" y="488443"/>
                  </a:lnTo>
                  <a:lnTo>
                    <a:pt x="561121" y="522733"/>
                  </a:lnTo>
                  <a:lnTo>
                    <a:pt x="597327" y="558293"/>
                  </a:lnTo>
                  <a:lnTo>
                    <a:pt x="631426" y="576073"/>
                  </a:lnTo>
                  <a:lnTo>
                    <a:pt x="656942" y="582423"/>
                  </a:lnTo>
                  <a:lnTo>
                    <a:pt x="743540" y="582423"/>
                  </a:lnTo>
                  <a:lnTo>
                    <a:pt x="763859" y="578613"/>
                  </a:lnTo>
                  <a:lnTo>
                    <a:pt x="782316" y="573533"/>
                  </a:lnTo>
                  <a:lnTo>
                    <a:pt x="802638" y="565913"/>
                  </a:lnTo>
                  <a:lnTo>
                    <a:pt x="803653" y="564643"/>
                  </a:lnTo>
                  <a:lnTo>
                    <a:pt x="930654" y="564643"/>
                  </a:lnTo>
                  <a:lnTo>
                    <a:pt x="930654" y="510033"/>
                  </a:lnTo>
                  <a:lnTo>
                    <a:pt x="705103" y="510033"/>
                  </a:lnTo>
                  <a:lnTo>
                    <a:pt x="690879" y="503683"/>
                  </a:lnTo>
                  <a:lnTo>
                    <a:pt x="660652" y="470663"/>
                  </a:lnTo>
                  <a:lnTo>
                    <a:pt x="655318" y="449073"/>
                  </a:lnTo>
                  <a:lnTo>
                    <a:pt x="655794" y="440183"/>
                  </a:lnTo>
                  <a:lnTo>
                    <a:pt x="672209" y="399543"/>
                  </a:lnTo>
                  <a:lnTo>
                    <a:pt x="695960" y="380493"/>
                  </a:lnTo>
                  <a:lnTo>
                    <a:pt x="713229" y="371603"/>
                  </a:lnTo>
                  <a:close/>
                </a:path>
                <a:path w="2314575" h="744219">
                  <a:moveTo>
                    <a:pt x="2199636" y="240793"/>
                  </a:moveTo>
                  <a:lnTo>
                    <a:pt x="2074665" y="240793"/>
                  </a:lnTo>
                  <a:lnTo>
                    <a:pt x="2074577" y="403353"/>
                  </a:lnTo>
                  <a:lnTo>
                    <a:pt x="2072636" y="431293"/>
                  </a:lnTo>
                  <a:lnTo>
                    <a:pt x="2033348" y="473203"/>
                  </a:lnTo>
                  <a:lnTo>
                    <a:pt x="2024334" y="478283"/>
                  </a:lnTo>
                  <a:lnTo>
                    <a:pt x="2017876" y="484633"/>
                  </a:lnTo>
                  <a:lnTo>
                    <a:pt x="2013990" y="490983"/>
                  </a:lnTo>
                  <a:lnTo>
                    <a:pt x="2012692" y="498603"/>
                  </a:lnTo>
                  <a:lnTo>
                    <a:pt x="2013706" y="504953"/>
                  </a:lnTo>
                  <a:lnTo>
                    <a:pt x="2043342" y="536703"/>
                  </a:lnTo>
                  <a:lnTo>
                    <a:pt x="2096510" y="537973"/>
                  </a:lnTo>
                  <a:lnTo>
                    <a:pt x="2117848" y="535433"/>
                  </a:lnTo>
                  <a:lnTo>
                    <a:pt x="2163906" y="510033"/>
                  </a:lnTo>
                  <a:lnTo>
                    <a:pt x="2191508" y="477013"/>
                  </a:lnTo>
                  <a:lnTo>
                    <a:pt x="2197602" y="454153"/>
                  </a:lnTo>
                  <a:lnTo>
                    <a:pt x="2198110" y="450343"/>
                  </a:lnTo>
                  <a:lnTo>
                    <a:pt x="2198619" y="445263"/>
                  </a:lnTo>
                  <a:lnTo>
                    <a:pt x="2199273" y="435103"/>
                  </a:lnTo>
                  <a:lnTo>
                    <a:pt x="2199563" y="430023"/>
                  </a:lnTo>
                  <a:lnTo>
                    <a:pt x="2199636" y="240793"/>
                  </a:lnTo>
                  <a:close/>
                </a:path>
                <a:path w="2314575" h="744219">
                  <a:moveTo>
                    <a:pt x="930654" y="240793"/>
                  </a:moveTo>
                  <a:lnTo>
                    <a:pt x="803653" y="240793"/>
                  </a:lnTo>
                  <a:lnTo>
                    <a:pt x="803653" y="450343"/>
                  </a:lnTo>
                  <a:lnTo>
                    <a:pt x="782316" y="469393"/>
                  </a:lnTo>
                  <a:lnTo>
                    <a:pt x="754884" y="488443"/>
                  </a:lnTo>
                  <a:lnTo>
                    <a:pt x="728470" y="501143"/>
                  </a:lnTo>
                  <a:lnTo>
                    <a:pt x="705103" y="510033"/>
                  </a:lnTo>
                  <a:lnTo>
                    <a:pt x="930654" y="510033"/>
                  </a:lnTo>
                  <a:lnTo>
                    <a:pt x="930654" y="240793"/>
                  </a:lnTo>
                  <a:close/>
                </a:path>
                <a:path w="2314575" h="744219">
                  <a:moveTo>
                    <a:pt x="1450846" y="240793"/>
                  </a:moveTo>
                  <a:lnTo>
                    <a:pt x="1323846" y="240793"/>
                  </a:lnTo>
                  <a:lnTo>
                    <a:pt x="1323846" y="327153"/>
                  </a:lnTo>
                  <a:lnTo>
                    <a:pt x="1115565" y="327153"/>
                  </a:lnTo>
                  <a:lnTo>
                    <a:pt x="1066798" y="338583"/>
                  </a:lnTo>
                  <a:lnTo>
                    <a:pt x="1035302" y="367793"/>
                  </a:lnTo>
                  <a:lnTo>
                    <a:pt x="1028253" y="408433"/>
                  </a:lnTo>
                  <a:lnTo>
                    <a:pt x="1029460" y="417323"/>
                  </a:lnTo>
                  <a:lnTo>
                    <a:pt x="1052193" y="460503"/>
                  </a:lnTo>
                  <a:lnTo>
                    <a:pt x="1083053" y="483363"/>
                  </a:lnTo>
                  <a:lnTo>
                    <a:pt x="1103627" y="488443"/>
                  </a:lnTo>
                  <a:lnTo>
                    <a:pt x="1152141" y="488443"/>
                  </a:lnTo>
                  <a:lnTo>
                    <a:pt x="1181606" y="484633"/>
                  </a:lnTo>
                  <a:lnTo>
                    <a:pt x="1188337" y="480823"/>
                  </a:lnTo>
                  <a:lnTo>
                    <a:pt x="1194305" y="477013"/>
                  </a:lnTo>
                  <a:lnTo>
                    <a:pt x="1199512" y="474473"/>
                  </a:lnTo>
                  <a:lnTo>
                    <a:pt x="1203958" y="469393"/>
                  </a:lnTo>
                  <a:lnTo>
                    <a:pt x="1213102" y="456693"/>
                  </a:lnTo>
                  <a:lnTo>
                    <a:pt x="1216149" y="438913"/>
                  </a:lnTo>
                  <a:lnTo>
                    <a:pt x="1216149" y="397003"/>
                  </a:lnTo>
                  <a:lnTo>
                    <a:pt x="1450846" y="397003"/>
                  </a:lnTo>
                  <a:lnTo>
                    <a:pt x="1450846" y="240793"/>
                  </a:lnTo>
                  <a:close/>
                </a:path>
                <a:path w="2314575" h="744219">
                  <a:moveTo>
                    <a:pt x="371854" y="240793"/>
                  </a:moveTo>
                  <a:lnTo>
                    <a:pt x="238760" y="240793"/>
                  </a:lnTo>
                  <a:lnTo>
                    <a:pt x="250949" y="257303"/>
                  </a:lnTo>
                  <a:lnTo>
                    <a:pt x="259078" y="268733"/>
                  </a:lnTo>
                  <a:lnTo>
                    <a:pt x="268222" y="291593"/>
                  </a:lnTo>
                  <a:lnTo>
                    <a:pt x="271270" y="314453"/>
                  </a:lnTo>
                  <a:lnTo>
                    <a:pt x="270255" y="323343"/>
                  </a:lnTo>
                  <a:lnTo>
                    <a:pt x="251287" y="362713"/>
                  </a:lnTo>
                  <a:lnTo>
                    <a:pt x="245869" y="366523"/>
                  </a:lnTo>
                  <a:lnTo>
                    <a:pt x="239774" y="371603"/>
                  </a:lnTo>
                  <a:lnTo>
                    <a:pt x="234019" y="375413"/>
                  </a:lnTo>
                  <a:lnTo>
                    <a:pt x="228600" y="375413"/>
                  </a:lnTo>
                  <a:lnTo>
                    <a:pt x="223178" y="377953"/>
                  </a:lnTo>
                  <a:lnTo>
                    <a:pt x="215054" y="379223"/>
                  </a:lnTo>
                  <a:lnTo>
                    <a:pt x="78231" y="379223"/>
                  </a:lnTo>
                  <a:lnTo>
                    <a:pt x="65024" y="383033"/>
                  </a:lnTo>
                  <a:lnTo>
                    <a:pt x="53845" y="390653"/>
                  </a:lnTo>
                  <a:lnTo>
                    <a:pt x="46736" y="403353"/>
                  </a:lnTo>
                  <a:lnTo>
                    <a:pt x="45378" y="405893"/>
                  </a:lnTo>
                  <a:lnTo>
                    <a:pt x="44701" y="412243"/>
                  </a:lnTo>
                  <a:lnTo>
                    <a:pt x="44701" y="419863"/>
                  </a:lnTo>
                  <a:lnTo>
                    <a:pt x="46736" y="435103"/>
                  </a:lnTo>
                  <a:lnTo>
                    <a:pt x="53845" y="446533"/>
                  </a:lnTo>
                  <a:lnTo>
                    <a:pt x="65024" y="454153"/>
                  </a:lnTo>
                  <a:lnTo>
                    <a:pt x="78231" y="455423"/>
                  </a:lnTo>
                  <a:lnTo>
                    <a:pt x="272286" y="455423"/>
                  </a:lnTo>
                  <a:lnTo>
                    <a:pt x="325500" y="442723"/>
                  </a:lnTo>
                  <a:lnTo>
                    <a:pt x="368171" y="412243"/>
                  </a:lnTo>
                  <a:lnTo>
                    <a:pt x="392173" y="362713"/>
                  </a:lnTo>
                  <a:lnTo>
                    <a:pt x="396238" y="332233"/>
                  </a:lnTo>
                  <a:lnTo>
                    <a:pt x="393189" y="304293"/>
                  </a:lnTo>
                  <a:lnTo>
                    <a:pt x="386078" y="275083"/>
                  </a:lnTo>
                  <a:lnTo>
                    <a:pt x="379984" y="258573"/>
                  </a:lnTo>
                  <a:lnTo>
                    <a:pt x="371854" y="240793"/>
                  </a:lnTo>
                  <a:close/>
                </a:path>
                <a:path w="2314575" h="744219">
                  <a:moveTo>
                    <a:pt x="781301" y="301753"/>
                  </a:moveTo>
                  <a:lnTo>
                    <a:pt x="470405" y="301753"/>
                  </a:lnTo>
                  <a:lnTo>
                    <a:pt x="470405" y="371603"/>
                  </a:lnTo>
                  <a:lnTo>
                    <a:pt x="781301" y="371603"/>
                  </a:lnTo>
                  <a:lnTo>
                    <a:pt x="781301" y="301753"/>
                  </a:lnTo>
                  <a:close/>
                </a:path>
                <a:path w="2314575" h="744219">
                  <a:moveTo>
                    <a:pt x="425703" y="174753"/>
                  </a:moveTo>
                  <a:lnTo>
                    <a:pt x="0" y="174753"/>
                  </a:lnTo>
                  <a:lnTo>
                    <a:pt x="0" y="240793"/>
                  </a:lnTo>
                  <a:lnTo>
                    <a:pt x="425703" y="240793"/>
                  </a:lnTo>
                  <a:lnTo>
                    <a:pt x="425703" y="174753"/>
                  </a:lnTo>
                  <a:close/>
                </a:path>
                <a:path w="2314575" h="744219">
                  <a:moveTo>
                    <a:pt x="487678" y="174753"/>
                  </a:moveTo>
                  <a:lnTo>
                    <a:pt x="425703" y="174753"/>
                  </a:lnTo>
                  <a:lnTo>
                    <a:pt x="425703" y="240793"/>
                  </a:lnTo>
                  <a:lnTo>
                    <a:pt x="487678" y="240793"/>
                  </a:lnTo>
                  <a:lnTo>
                    <a:pt x="487678" y="174753"/>
                  </a:lnTo>
                  <a:close/>
                </a:path>
                <a:path w="2314575" h="744219">
                  <a:moveTo>
                    <a:pt x="980438" y="174753"/>
                  </a:moveTo>
                  <a:lnTo>
                    <a:pt x="487678" y="174753"/>
                  </a:lnTo>
                  <a:lnTo>
                    <a:pt x="487678" y="240793"/>
                  </a:lnTo>
                  <a:lnTo>
                    <a:pt x="980438" y="240793"/>
                  </a:lnTo>
                  <a:lnTo>
                    <a:pt x="980438" y="174753"/>
                  </a:lnTo>
                  <a:close/>
                </a:path>
                <a:path w="2314575" h="744219">
                  <a:moveTo>
                    <a:pt x="1039366" y="174753"/>
                  </a:moveTo>
                  <a:lnTo>
                    <a:pt x="980438" y="174753"/>
                  </a:lnTo>
                  <a:lnTo>
                    <a:pt x="980438" y="240793"/>
                  </a:lnTo>
                  <a:lnTo>
                    <a:pt x="1039366" y="240793"/>
                  </a:lnTo>
                  <a:lnTo>
                    <a:pt x="1039366" y="174753"/>
                  </a:lnTo>
                  <a:close/>
                </a:path>
                <a:path w="2314575" h="744219">
                  <a:moveTo>
                    <a:pt x="1501646" y="174753"/>
                  </a:moveTo>
                  <a:lnTo>
                    <a:pt x="1039366" y="174753"/>
                  </a:lnTo>
                  <a:lnTo>
                    <a:pt x="1039366" y="240793"/>
                  </a:lnTo>
                  <a:lnTo>
                    <a:pt x="1501646" y="240793"/>
                  </a:lnTo>
                  <a:lnTo>
                    <a:pt x="1501646" y="174753"/>
                  </a:lnTo>
                  <a:close/>
                </a:path>
                <a:path w="2314575" h="744219">
                  <a:moveTo>
                    <a:pt x="1559556" y="174753"/>
                  </a:moveTo>
                  <a:lnTo>
                    <a:pt x="1501646" y="174753"/>
                  </a:lnTo>
                  <a:lnTo>
                    <a:pt x="1501646" y="240793"/>
                  </a:lnTo>
                  <a:lnTo>
                    <a:pt x="1559556" y="240793"/>
                  </a:lnTo>
                  <a:lnTo>
                    <a:pt x="1559556" y="174753"/>
                  </a:lnTo>
                  <a:close/>
                </a:path>
                <a:path w="2314575" h="744219">
                  <a:moveTo>
                    <a:pt x="1779012" y="174753"/>
                  </a:moveTo>
                  <a:lnTo>
                    <a:pt x="1559556" y="174753"/>
                  </a:lnTo>
                  <a:lnTo>
                    <a:pt x="1559556" y="240793"/>
                  </a:lnTo>
                  <a:lnTo>
                    <a:pt x="1779012" y="240793"/>
                  </a:lnTo>
                  <a:lnTo>
                    <a:pt x="1779012" y="174753"/>
                  </a:lnTo>
                  <a:close/>
                </a:path>
                <a:path w="2314575" h="744219">
                  <a:moveTo>
                    <a:pt x="1840990" y="174753"/>
                  </a:moveTo>
                  <a:lnTo>
                    <a:pt x="1779012" y="174753"/>
                  </a:lnTo>
                  <a:lnTo>
                    <a:pt x="1779012" y="240793"/>
                  </a:lnTo>
                  <a:lnTo>
                    <a:pt x="1840990" y="240793"/>
                  </a:lnTo>
                  <a:lnTo>
                    <a:pt x="1840990" y="174753"/>
                  </a:lnTo>
                  <a:close/>
                </a:path>
                <a:path w="2314575" h="744219">
                  <a:moveTo>
                    <a:pt x="2276853" y="174753"/>
                  </a:moveTo>
                  <a:lnTo>
                    <a:pt x="1840990" y="174753"/>
                  </a:lnTo>
                  <a:lnTo>
                    <a:pt x="1840990" y="240793"/>
                  </a:lnTo>
                  <a:lnTo>
                    <a:pt x="2276853" y="240793"/>
                  </a:lnTo>
                  <a:lnTo>
                    <a:pt x="2276853" y="174753"/>
                  </a:lnTo>
                  <a:close/>
                </a:path>
                <a:path w="2314575" h="744219">
                  <a:moveTo>
                    <a:pt x="2271092" y="0"/>
                  </a:moveTo>
                  <a:lnTo>
                    <a:pt x="2263644" y="0"/>
                  </a:lnTo>
                  <a:lnTo>
                    <a:pt x="2224018" y="1014"/>
                  </a:lnTo>
                  <a:lnTo>
                    <a:pt x="2204716" y="5080"/>
                  </a:lnTo>
                  <a:lnTo>
                    <a:pt x="2197263" y="8467"/>
                  </a:lnTo>
                  <a:lnTo>
                    <a:pt x="2191846" y="12193"/>
                  </a:lnTo>
                  <a:lnTo>
                    <a:pt x="2188458" y="16257"/>
                  </a:lnTo>
                  <a:lnTo>
                    <a:pt x="2181791" y="23432"/>
                  </a:lnTo>
                  <a:lnTo>
                    <a:pt x="2177029" y="31750"/>
                  </a:lnTo>
                  <a:lnTo>
                    <a:pt x="2174172" y="41212"/>
                  </a:lnTo>
                  <a:lnTo>
                    <a:pt x="2173220" y="51818"/>
                  </a:lnTo>
                  <a:lnTo>
                    <a:pt x="2177284" y="71121"/>
                  </a:lnTo>
                  <a:lnTo>
                    <a:pt x="2180671" y="78569"/>
                  </a:lnTo>
                  <a:lnTo>
                    <a:pt x="2184393" y="83991"/>
                  </a:lnTo>
                  <a:lnTo>
                    <a:pt x="2188458" y="87375"/>
                  </a:lnTo>
                  <a:lnTo>
                    <a:pt x="2194809" y="92773"/>
                  </a:lnTo>
                  <a:lnTo>
                    <a:pt x="2202683" y="96774"/>
                  </a:lnTo>
                  <a:lnTo>
                    <a:pt x="2212081" y="99377"/>
                  </a:lnTo>
                  <a:lnTo>
                    <a:pt x="2223004" y="100584"/>
                  </a:lnTo>
                  <a:lnTo>
                    <a:pt x="2263644" y="101598"/>
                  </a:lnTo>
                  <a:lnTo>
                    <a:pt x="2270415" y="101598"/>
                  </a:lnTo>
                  <a:lnTo>
                    <a:pt x="2305872" y="79438"/>
                  </a:lnTo>
                  <a:lnTo>
                    <a:pt x="2314444" y="51818"/>
                  </a:lnTo>
                  <a:lnTo>
                    <a:pt x="2310380" y="32512"/>
                  </a:lnTo>
                  <a:lnTo>
                    <a:pt x="2306991" y="25063"/>
                  </a:lnTo>
                  <a:lnTo>
                    <a:pt x="2303265" y="19645"/>
                  </a:lnTo>
                  <a:lnTo>
                    <a:pt x="2299205" y="16257"/>
                  </a:lnTo>
                  <a:lnTo>
                    <a:pt x="2293783" y="10158"/>
                  </a:lnTo>
                  <a:lnTo>
                    <a:pt x="2288366" y="5929"/>
                  </a:lnTo>
                  <a:lnTo>
                    <a:pt x="2277529" y="1187"/>
                  </a:lnTo>
                  <a:lnTo>
                    <a:pt x="2271092" y="0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092" y="2985188"/>
              <a:ext cx="2407921" cy="3713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2292" y="3553384"/>
              <a:ext cx="7581284" cy="21394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316" y="3655213"/>
              <a:ext cx="223164" cy="2231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316" y="4217187"/>
              <a:ext cx="223164" cy="2231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316" y="4779162"/>
              <a:ext cx="223164" cy="2231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316" y="5341135"/>
              <a:ext cx="223164" cy="223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509" y="0"/>
            <a:ext cx="10214263" cy="7450282"/>
            <a:chOff x="545586" y="1641636"/>
            <a:chExt cx="9601200" cy="4276725"/>
          </a:xfrm>
        </p:grpSpPr>
        <p:sp>
          <p:nvSpPr>
            <p:cNvPr id="3" name="object 3"/>
            <p:cNvSpPr/>
            <p:nvPr/>
          </p:nvSpPr>
          <p:spPr>
            <a:xfrm>
              <a:off x="545586" y="1641636"/>
              <a:ext cx="9601200" cy="4276725"/>
            </a:xfrm>
            <a:custGeom>
              <a:avLst/>
              <a:gdLst/>
              <a:ahLst/>
              <a:cxnLst/>
              <a:rect l="l" t="t" r="r" b="b"/>
              <a:pathLst>
                <a:path w="9601200" h="4276725">
                  <a:moveTo>
                    <a:pt x="9600825" y="0"/>
                  </a:moveTo>
                  <a:lnTo>
                    <a:pt x="0" y="0"/>
                  </a:lnTo>
                  <a:lnTo>
                    <a:pt x="0" y="4276723"/>
                  </a:lnTo>
                  <a:lnTo>
                    <a:pt x="9600825" y="4276723"/>
                  </a:lnTo>
                  <a:lnTo>
                    <a:pt x="9600825" y="0"/>
                  </a:lnTo>
                  <a:close/>
                </a:path>
              </a:pathLst>
            </a:custGeom>
            <a:solidFill>
              <a:srgbClr val="FFF8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984" y="1938696"/>
              <a:ext cx="223163" cy="2231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984" y="2504246"/>
              <a:ext cx="223163" cy="2231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984" y="3638652"/>
              <a:ext cx="223163" cy="2231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984" y="5331987"/>
              <a:ext cx="223163" cy="2231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2524" y="1851332"/>
              <a:ext cx="6223763" cy="9438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818" y="1938960"/>
              <a:ext cx="8944055" cy="36908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082" y="155863"/>
            <a:ext cx="10401300" cy="73255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692" y="0"/>
            <a:ext cx="10484426" cy="73775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3518"/>
            <a:ext cx="1058833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645" y="83127"/>
            <a:ext cx="10349346" cy="73983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1968" y="4303424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09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09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7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09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7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2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7"/>
                </a:moveTo>
                <a:lnTo>
                  <a:pt x="1934640" y="183997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7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1" y="415696"/>
                </a:lnTo>
                <a:lnTo>
                  <a:pt x="840640" y="415696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8"/>
                </a:lnTo>
                <a:lnTo>
                  <a:pt x="52063" y="396431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7"/>
                </a:lnTo>
                <a:lnTo>
                  <a:pt x="923289" y="392488"/>
                </a:lnTo>
                <a:lnTo>
                  <a:pt x="882159" y="409980"/>
                </a:lnTo>
                <a:lnTo>
                  <a:pt x="840640" y="415696"/>
                </a:lnTo>
                <a:lnTo>
                  <a:pt x="935741" y="415696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5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9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2"/>
                </a:lnTo>
                <a:lnTo>
                  <a:pt x="392087" y="297752"/>
                </a:lnTo>
                <a:lnTo>
                  <a:pt x="374060" y="313400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400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6"/>
                </a:lnTo>
                <a:lnTo>
                  <a:pt x="444001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660" y="0"/>
            <a:ext cx="8950655" cy="393211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</Words>
  <Application>Microsoft Office PowerPoint</Application>
  <PresentationFormat>Custom</PresentationFormat>
  <Paragraphs>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5.cdr</dc:title>
  <dc:creator>MISSION COREL</dc:creator>
  <cp:lastModifiedBy>Chander Shekhar</cp:lastModifiedBy>
  <cp:revision>1</cp:revision>
  <dcterms:created xsi:type="dcterms:W3CDTF">2022-07-18T09:40:02Z</dcterms:created>
  <dcterms:modified xsi:type="dcterms:W3CDTF">2022-07-25T09:05:55Z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2022-07-18T00:00:00Z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2022-07-18T00:00:00Z</vt:filetime>
  </property>
</Properties>
</file>